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77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7" d="100"/>
          <a:sy n="87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21BE095E-7E50-714C-906D-85C98F6BB422}"/>
    <pc:docChg chg="custSel modSld">
      <pc:chgData name="Carly Pinter" userId="49f74432-c78d-4ea5-96a1-2c026eff85ac" providerId="ADAL" clId="{21BE095E-7E50-714C-906D-85C98F6BB422}" dt="2024-01-10T21:13:33.540" v="1"/>
      <pc:docMkLst>
        <pc:docMk/>
      </pc:docMkLst>
      <pc:sldChg chg="addSp delSp modSp mod">
        <pc:chgData name="Carly Pinter" userId="49f74432-c78d-4ea5-96a1-2c026eff85ac" providerId="ADAL" clId="{21BE095E-7E50-714C-906D-85C98F6BB422}" dt="2024-01-10T21:13:33.540" v="1"/>
        <pc:sldMkLst>
          <pc:docMk/>
          <pc:sldMk cId="2620178248" sldId="277"/>
        </pc:sldMkLst>
        <pc:picChg chg="add mod">
          <ac:chgData name="Carly Pinter" userId="49f74432-c78d-4ea5-96a1-2c026eff85ac" providerId="ADAL" clId="{21BE095E-7E50-714C-906D-85C98F6BB422}" dt="2024-01-10T21:13:33.540" v="1"/>
          <ac:picMkLst>
            <pc:docMk/>
            <pc:sldMk cId="2620178248" sldId="277"/>
            <ac:picMk id="7" creationId="{A30A744D-DF20-8625-0BB9-2811C28A680C}"/>
          </ac:picMkLst>
        </pc:picChg>
        <pc:picChg chg="del">
          <ac:chgData name="Carly Pinter" userId="49f74432-c78d-4ea5-96a1-2c026eff85ac" providerId="ADAL" clId="{21BE095E-7E50-714C-906D-85C98F6BB422}" dt="2024-01-10T21:13:32.989" v="0" actId="478"/>
          <ac:picMkLst>
            <pc:docMk/>
            <pc:sldMk cId="2620178248" sldId="277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1BA6D89-D374-279C-71C4-02A4869070A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18631B9-56A1-4C1B-5070-6DD9EA160246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3660" y="8614144"/>
              <a:ext cx="4607424" cy="1350617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D9317B2-BB1A-9DA9-0281-EEEBC84E8E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0A744D-DF20-8625-0BB9-2811C28A68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7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100E03-C92D-4508-A4E1-6D5146B65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16</cp:revision>
  <dcterms:created xsi:type="dcterms:W3CDTF">2022-12-09T19:03:41Z</dcterms:created>
  <dcterms:modified xsi:type="dcterms:W3CDTF">2024-01-10T21:13:34Z</dcterms:modified>
</cp:coreProperties>
</file>